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68"/>
  </p:normalViewPr>
  <p:slideViewPr>
    <p:cSldViewPr>
      <p:cViewPr varScale="1">
        <p:scale>
          <a:sx n="127" d="100"/>
          <a:sy n="127" d="100"/>
        </p:scale>
        <p:origin x="400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0051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51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0051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51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0051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0051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3859" y="463613"/>
            <a:ext cx="9271000" cy="4679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0051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12966" y="2241395"/>
            <a:ext cx="10298430" cy="1842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51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7"/>
          <p:cNvGrpSpPr/>
          <p:nvPr/>
        </p:nvGrpSpPr>
        <p:grpSpPr>
          <a:xfrm>
            <a:off x="1143000" y="2057400"/>
            <a:ext cx="9893456" cy="2452370"/>
            <a:chOff x="609810" y="2985658"/>
            <a:chExt cx="9893456" cy="245237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810" y="3119069"/>
              <a:ext cx="9760316" cy="183330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40534" y="2985658"/>
              <a:ext cx="8962732" cy="2452370"/>
            </a:xfrm>
            <a:custGeom>
              <a:avLst/>
              <a:gdLst/>
              <a:ahLst/>
              <a:cxnLst/>
              <a:rect l="l" t="t" r="r" b="b"/>
              <a:pathLst>
                <a:path w="6601459" h="2452370">
                  <a:moveTo>
                    <a:pt x="0" y="408711"/>
                  </a:moveTo>
                  <a:lnTo>
                    <a:pt x="2749" y="361046"/>
                  </a:lnTo>
                  <a:lnTo>
                    <a:pt x="10794" y="314996"/>
                  </a:lnTo>
                  <a:lnTo>
                    <a:pt x="23826" y="270868"/>
                  </a:lnTo>
                  <a:lnTo>
                    <a:pt x="41541" y="228968"/>
                  </a:lnTo>
                  <a:lnTo>
                    <a:pt x="63630" y="189603"/>
                  </a:lnTo>
                  <a:lnTo>
                    <a:pt x="89787" y="153081"/>
                  </a:lnTo>
                  <a:lnTo>
                    <a:pt x="119707" y="119707"/>
                  </a:lnTo>
                  <a:lnTo>
                    <a:pt x="153081" y="89787"/>
                  </a:lnTo>
                  <a:lnTo>
                    <a:pt x="189603" y="63630"/>
                  </a:lnTo>
                  <a:lnTo>
                    <a:pt x="228968" y="41541"/>
                  </a:lnTo>
                  <a:lnTo>
                    <a:pt x="270868" y="23826"/>
                  </a:lnTo>
                  <a:lnTo>
                    <a:pt x="314996" y="10794"/>
                  </a:lnTo>
                  <a:lnTo>
                    <a:pt x="361046" y="2749"/>
                  </a:lnTo>
                  <a:lnTo>
                    <a:pt x="408711" y="0"/>
                  </a:lnTo>
                  <a:lnTo>
                    <a:pt x="6192507" y="0"/>
                  </a:lnTo>
                  <a:lnTo>
                    <a:pt x="6240172" y="2749"/>
                  </a:lnTo>
                  <a:lnTo>
                    <a:pt x="6286223" y="10794"/>
                  </a:lnTo>
                  <a:lnTo>
                    <a:pt x="6330352" y="23826"/>
                  </a:lnTo>
                  <a:lnTo>
                    <a:pt x="6372252" y="41541"/>
                  </a:lnTo>
                  <a:lnTo>
                    <a:pt x="6411618" y="63630"/>
                  </a:lnTo>
                  <a:lnTo>
                    <a:pt x="6448142" y="89787"/>
                  </a:lnTo>
                  <a:lnTo>
                    <a:pt x="6481518" y="119707"/>
                  </a:lnTo>
                  <a:lnTo>
                    <a:pt x="6511438" y="153081"/>
                  </a:lnTo>
                  <a:lnTo>
                    <a:pt x="6537597" y="189603"/>
                  </a:lnTo>
                  <a:lnTo>
                    <a:pt x="6559687" y="228968"/>
                  </a:lnTo>
                  <a:lnTo>
                    <a:pt x="6577403" y="270868"/>
                  </a:lnTo>
                  <a:lnTo>
                    <a:pt x="6590436" y="314996"/>
                  </a:lnTo>
                  <a:lnTo>
                    <a:pt x="6598481" y="361046"/>
                  </a:lnTo>
                  <a:lnTo>
                    <a:pt x="6601231" y="408711"/>
                  </a:lnTo>
                  <a:lnTo>
                    <a:pt x="6601231" y="2043531"/>
                  </a:lnTo>
                  <a:lnTo>
                    <a:pt x="6598481" y="2091197"/>
                  </a:lnTo>
                  <a:lnTo>
                    <a:pt x="6590436" y="2137247"/>
                  </a:lnTo>
                  <a:lnTo>
                    <a:pt x="6577403" y="2181376"/>
                  </a:lnTo>
                  <a:lnTo>
                    <a:pt x="6559687" y="2223277"/>
                  </a:lnTo>
                  <a:lnTo>
                    <a:pt x="6537597" y="2262642"/>
                  </a:lnTo>
                  <a:lnTo>
                    <a:pt x="6511438" y="2299166"/>
                  </a:lnTo>
                  <a:lnTo>
                    <a:pt x="6481518" y="2332542"/>
                  </a:lnTo>
                  <a:lnTo>
                    <a:pt x="6448142" y="2362462"/>
                  </a:lnTo>
                  <a:lnTo>
                    <a:pt x="6411618" y="2388621"/>
                  </a:lnTo>
                  <a:lnTo>
                    <a:pt x="6372252" y="2410712"/>
                  </a:lnTo>
                  <a:lnTo>
                    <a:pt x="6330352" y="2428427"/>
                  </a:lnTo>
                  <a:lnTo>
                    <a:pt x="6286223" y="2441460"/>
                  </a:lnTo>
                  <a:lnTo>
                    <a:pt x="6240172" y="2449505"/>
                  </a:lnTo>
                  <a:lnTo>
                    <a:pt x="6192507" y="2452255"/>
                  </a:lnTo>
                  <a:lnTo>
                    <a:pt x="408711" y="2452255"/>
                  </a:lnTo>
                  <a:lnTo>
                    <a:pt x="361046" y="2449505"/>
                  </a:lnTo>
                  <a:lnTo>
                    <a:pt x="314996" y="2441460"/>
                  </a:lnTo>
                  <a:lnTo>
                    <a:pt x="270868" y="2428427"/>
                  </a:lnTo>
                  <a:lnTo>
                    <a:pt x="228968" y="2410712"/>
                  </a:lnTo>
                  <a:lnTo>
                    <a:pt x="189603" y="2388621"/>
                  </a:lnTo>
                  <a:lnTo>
                    <a:pt x="153081" y="2362462"/>
                  </a:lnTo>
                  <a:lnTo>
                    <a:pt x="119707" y="2332542"/>
                  </a:lnTo>
                  <a:lnTo>
                    <a:pt x="89787" y="2299166"/>
                  </a:lnTo>
                  <a:lnTo>
                    <a:pt x="63630" y="2262642"/>
                  </a:lnTo>
                  <a:lnTo>
                    <a:pt x="41541" y="2223277"/>
                  </a:lnTo>
                  <a:lnTo>
                    <a:pt x="23826" y="2181376"/>
                  </a:lnTo>
                  <a:lnTo>
                    <a:pt x="10794" y="2137247"/>
                  </a:lnTo>
                  <a:lnTo>
                    <a:pt x="2749" y="2091197"/>
                  </a:lnTo>
                  <a:lnTo>
                    <a:pt x="0" y="2043531"/>
                  </a:lnTo>
                  <a:lnTo>
                    <a:pt x="0" y="408711"/>
                  </a:lnTo>
                  <a:close/>
                </a:path>
              </a:pathLst>
            </a:custGeom>
            <a:ln w="38100">
              <a:solidFill>
                <a:srgbClr val="A992E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856895"/>
              </p:ext>
            </p:extLst>
          </p:nvPr>
        </p:nvGraphicFramePr>
        <p:xfrm>
          <a:off x="1276140" y="3970611"/>
          <a:ext cx="9534521" cy="490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8355"/>
                <a:gridCol w="979805"/>
                <a:gridCol w="1588769"/>
                <a:gridCol w="2478404"/>
                <a:gridCol w="1623059"/>
                <a:gridCol w="2056129"/>
              </a:tblGrid>
              <a:tr h="245110">
                <a:tc>
                  <a:txBody>
                    <a:bodyPr/>
                    <a:lstStyle/>
                    <a:p>
                      <a:pPr marL="31750">
                        <a:lnSpc>
                          <a:spcPts val="1820"/>
                        </a:lnSpc>
                      </a:pPr>
                      <a:r>
                        <a:rPr sz="1600" spc="-20" dirty="0">
                          <a:solidFill>
                            <a:srgbClr val="00515C"/>
                          </a:solidFill>
                          <a:latin typeface="Arial"/>
                          <a:cs typeface="Arial"/>
                        </a:rPr>
                        <a:t>LNGC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8920">
                        <a:lnSpc>
                          <a:spcPts val="1820"/>
                        </a:lnSpc>
                      </a:pPr>
                      <a:r>
                        <a:rPr sz="1600" spc="-25" dirty="0">
                          <a:solidFill>
                            <a:srgbClr val="00515C"/>
                          </a:solidFill>
                          <a:latin typeface="Arial"/>
                          <a:cs typeface="Arial"/>
                        </a:rPr>
                        <a:t>FSU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0840">
                        <a:lnSpc>
                          <a:spcPts val="1820"/>
                        </a:lnSpc>
                      </a:pPr>
                      <a:r>
                        <a:rPr sz="1600" spc="-10" dirty="0">
                          <a:solidFill>
                            <a:srgbClr val="00515C"/>
                          </a:solidFill>
                          <a:latin typeface="Arial"/>
                          <a:cs typeface="Arial"/>
                        </a:rPr>
                        <a:t>IQuay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2310">
                        <a:lnSpc>
                          <a:spcPts val="1820"/>
                        </a:lnSpc>
                      </a:pPr>
                      <a:r>
                        <a:rPr sz="1600" spc="-135" dirty="0">
                          <a:solidFill>
                            <a:srgbClr val="00515C"/>
                          </a:solidFill>
                          <a:latin typeface="Arial"/>
                          <a:cs typeface="Arial"/>
                        </a:rPr>
                        <a:t>PLEM</a:t>
                      </a:r>
                      <a:r>
                        <a:rPr sz="1600" spc="-95" dirty="0">
                          <a:solidFill>
                            <a:srgbClr val="00515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solidFill>
                            <a:srgbClr val="00515C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600" spc="-95" dirty="0">
                          <a:solidFill>
                            <a:srgbClr val="00515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00515C"/>
                          </a:solidFill>
                          <a:latin typeface="Arial"/>
                          <a:cs typeface="Arial"/>
                        </a:rPr>
                        <a:t>subsea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70" dirty="0">
                          <a:solidFill>
                            <a:srgbClr val="00515C"/>
                          </a:solidFill>
                          <a:latin typeface="Arial"/>
                          <a:cs typeface="Arial"/>
                        </a:rPr>
                        <a:t>Gas</a:t>
                      </a:r>
                      <a:r>
                        <a:rPr sz="1600" spc="-105" dirty="0">
                          <a:solidFill>
                            <a:srgbClr val="00515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00515C"/>
                          </a:solidFill>
                          <a:latin typeface="Arial"/>
                          <a:cs typeface="Arial"/>
                        </a:rPr>
                        <a:t>metering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ts val="1820"/>
                        </a:lnSpc>
                      </a:pPr>
                      <a:r>
                        <a:rPr sz="1600" spc="-45" dirty="0">
                          <a:solidFill>
                            <a:srgbClr val="00515C"/>
                          </a:solidFill>
                          <a:latin typeface="Arial"/>
                          <a:cs typeface="Arial"/>
                        </a:rPr>
                        <a:t>Thermal</a:t>
                      </a:r>
                      <a:r>
                        <a:rPr sz="1600" spc="-70" dirty="0">
                          <a:solidFill>
                            <a:srgbClr val="00515C"/>
                          </a:solidFill>
                          <a:latin typeface="Arial"/>
                          <a:cs typeface="Arial"/>
                        </a:rPr>
                        <a:t> Power</a:t>
                      </a:r>
                      <a:r>
                        <a:rPr sz="1600" spc="-85" dirty="0">
                          <a:solidFill>
                            <a:srgbClr val="00515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solidFill>
                            <a:srgbClr val="00515C"/>
                          </a:solidFill>
                          <a:latin typeface="Arial"/>
                          <a:cs typeface="Arial"/>
                        </a:rPr>
                        <a:t>Plant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45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1080">
                        <a:lnSpc>
                          <a:spcPts val="1805"/>
                        </a:lnSpc>
                      </a:pPr>
                      <a:r>
                        <a:rPr sz="1600" spc="-10" dirty="0">
                          <a:solidFill>
                            <a:srgbClr val="00515C"/>
                          </a:solidFill>
                          <a:latin typeface="Arial"/>
                          <a:cs typeface="Arial"/>
                        </a:rPr>
                        <a:t>pipeline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1805"/>
                        </a:lnSpc>
                      </a:pPr>
                      <a:r>
                        <a:rPr sz="1600" spc="-10" dirty="0">
                          <a:solidFill>
                            <a:srgbClr val="00515C"/>
                          </a:solidFill>
                          <a:latin typeface="Arial"/>
                          <a:cs typeface="Arial"/>
                        </a:rPr>
                        <a:t>station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xfrm>
            <a:off x="4571790" y="1103755"/>
            <a:ext cx="4953000" cy="4679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100" dirty="0" smtClean="0"/>
              <a:t>Layout </a:t>
            </a:r>
            <a:r>
              <a:rPr lang="en-US" spc="-100" smtClean="0"/>
              <a:t>of LNG-to-Power </a:t>
            </a:r>
            <a:endParaRPr spc="-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16</Words>
  <Application>Microsoft Macintosh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Office Theme</vt:lpstr>
      <vt:lpstr>Layout of LNG-to-Power 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Kuriame tvarią energetikos ateitį</dc:title>
  <dc:creator>Lina Ribinske</dc:creator>
  <cp:lastModifiedBy>ERICK PORTUGUEZ</cp:lastModifiedBy>
  <cp:revision>1</cp:revision>
  <dcterms:created xsi:type="dcterms:W3CDTF">2026-01-05T17:18:33Z</dcterms:created>
  <dcterms:modified xsi:type="dcterms:W3CDTF">2026-01-05T17:20:19Z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0x010100DCD6F505926FCA4C9804F9C4F21F3BB1</vt:lpwstr>
  </property>
  <property fmtid="{D5CDD505-2E9C-101B-9397-08002B2CF9AE}" pid="3" name="Created">
    <vt:filetime>2025-12-30T00:00:00Z</vt:filetime>
  </property>
  <property fmtid="{D5CDD505-2E9C-101B-9397-08002B2CF9AE}" pid="4" name="Creator">
    <vt:lpwstr>Acrobat PDFMaker 25 for PowerPoint</vt:lpwstr>
  </property>
  <property fmtid="{D5CDD505-2E9C-101B-9397-08002B2CF9AE}" pid="5" name="LastSaved">
    <vt:filetime>2026-01-05T00:00:00Z</vt:filetime>
  </property>
  <property fmtid="{D5CDD505-2E9C-101B-9397-08002B2CF9AE}" pid="6" name="Producer">
    <vt:lpwstr>Adobe PDF Library 25.1.108</vt:lpwstr>
  </property>
</Properties>
</file>