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1"/>
    <p:restoredTop sz="94668"/>
  </p:normalViewPr>
  <p:slideViewPr>
    <p:cSldViewPr snapToGrid="0" snapToObjects="1">
      <p:cViewPr varScale="1">
        <p:scale>
          <a:sx n="127" d="100"/>
          <a:sy n="127" d="100"/>
        </p:scale>
        <p:origin x="7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74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43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38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1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02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1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8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3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76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05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EC03E-F08C-9144-8E10-15E8A7BE2128}" type="datetimeFigureOut">
              <a:rPr lang="en-US" smtClean="0"/>
              <a:t>12/29/25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8F52D-3975-DC4A-B8C4-CDA028BEC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5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406" y="1965492"/>
            <a:ext cx="10744200" cy="29591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53979" y="1239253"/>
            <a:ext cx="10906627" cy="4199021"/>
          </a:xfrm>
          <a:prstGeom prst="rect">
            <a:avLst/>
          </a:prstGeom>
          <a:noFill/>
          <a:ln w="57150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D96934F-970A-5C8B-77C2-2E1893ACCD42}"/>
              </a:ext>
            </a:extLst>
          </p:cNvPr>
          <p:cNvSpPr txBox="1"/>
          <p:nvPr/>
        </p:nvSpPr>
        <p:spPr>
          <a:xfrm>
            <a:off x="753980" y="1356160"/>
            <a:ext cx="10906626" cy="46166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400" b="1" i="0" dirty="0" smtClean="0">
                <a:solidFill>
                  <a:schemeClr val="bg1"/>
                </a:solidFill>
                <a:effectLst/>
              </a:rPr>
              <a:t>Layout of LNG-to-Power in the Atlantic Coast of Guatemala</a:t>
            </a:r>
            <a:endParaRPr lang="en-US" sz="2400" b="1" i="0" dirty="0">
              <a:solidFill>
                <a:schemeClr val="bg1"/>
              </a:soli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79690" y="4351112"/>
            <a:ext cx="1700463" cy="3208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solidFill>
                  <a:schemeClr val="tx1"/>
                </a:solidFill>
              </a:rPr>
              <a:t>&amp; Power Plant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98768" y="4477430"/>
            <a:ext cx="2054050" cy="3208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71895" y="2110154"/>
            <a:ext cx="9008258" cy="2561801"/>
          </a:xfrm>
          <a:prstGeom prst="rect">
            <a:avLst/>
          </a:prstGeom>
          <a:noFill/>
          <a:ln w="28575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44409" y="1983836"/>
            <a:ext cx="1416818" cy="3208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Scope</a:t>
            </a:r>
            <a:endParaRPr lang="en-US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586127" y="2110154"/>
            <a:ext cx="13110" cy="13348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588771" y="3734366"/>
            <a:ext cx="10466" cy="93758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5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ERICK PORTUGUEZ</dc:creator>
  <cp:lastModifiedBy>ERICK PORTUGUEZ</cp:lastModifiedBy>
  <cp:revision>1</cp:revision>
  <dcterms:created xsi:type="dcterms:W3CDTF">2025-12-29T15:54:24Z</dcterms:created>
  <dcterms:modified xsi:type="dcterms:W3CDTF">2025-12-29T16:01:53Z</dcterms:modified>
</cp:coreProperties>
</file>